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f7014a1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f7014a1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f7014a16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f7014a1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f7014a16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f7014a16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f7014a16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f7014a16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f7014a1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f7014a1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f7014a16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f7014a16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f7014a16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f7014a16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f7014a16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f7014a1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f7014a16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f7014a16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f7014a16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f7014a16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f4890e76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f4890e76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f7014a16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f7014a16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f7014a16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f7014a16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f7014a16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f7014a16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f7014a16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f7014a16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0151614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0151614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f52cf72b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f52cf72b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4890e76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4890e76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f4890e7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f4890e7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f4890e7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f4890e7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f4890e7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f4890e7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f52cf72b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f52cf72b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f52cf72b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f52cf72b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f52cf72b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f52cf72b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ananaymital/us-used-cars-dataset" TargetMode="External"/><Relationship Id="rId4" Type="http://schemas.openxmlformats.org/officeDocument/2006/relationships/hyperlink" Target="https://cis4560.s3.us-east-2.amazonaws.com/archive.zip" TargetMode="External"/><Relationship Id="rId5" Type="http://schemas.openxmlformats.org/officeDocument/2006/relationships/hyperlink" Target="https://github.com/aylmaokai/CIS4560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4.jpg"/><Relationship Id="rId8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aylmaokai/CIS4560" TargetMode="External"/><Relationship Id="rId4" Type="http://schemas.openxmlformats.org/officeDocument/2006/relationships/hyperlink" Target="https://www.kaggle.com/ananaymital/us-used-cars-dataset" TargetMode="External"/><Relationship Id="rId5" Type="http://schemas.openxmlformats.org/officeDocument/2006/relationships/hyperlink" Target="https://cis4560.s3.us-east-2.amazonaws.com/archive.zi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Used Car data from CarsGuru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Presented By: Andrew Rosalino, Andrew Tran, Edgar Manukian, Thomas Lew, Brian Sangalang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Filtered into ‘filtered_car_data.csv’ using PigStorage(‘,’);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32582" l="0" r="0" t="-10216"/>
          <a:stretch/>
        </p:blipFill>
        <p:spPr>
          <a:xfrm>
            <a:off x="311700" y="1394463"/>
            <a:ext cx="8219250" cy="29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the file is present and has data in it in Hadoop.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21525" l="0" r="0" t="-10327"/>
          <a:stretch/>
        </p:blipFill>
        <p:spPr>
          <a:xfrm>
            <a:off x="311700" y="1387350"/>
            <a:ext cx="8098999" cy="33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the Pig results into a CSV.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/>
          </a:blip>
          <a:srcRect b="52666" l="0" r="0" t="-6650"/>
          <a:stretch/>
        </p:blipFill>
        <p:spPr>
          <a:xfrm>
            <a:off x="311700" y="1280075"/>
            <a:ext cx="8374451" cy="22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the newly created and filtered csv using SCP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1500"/>
            <a:ext cx="8787424" cy="8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used cars</a:t>
            </a:r>
            <a:r>
              <a:rPr lang="en"/>
              <a:t> (PowerBI)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233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3 used cars are Ford, </a:t>
            </a:r>
            <a:r>
              <a:rPr lang="en"/>
              <a:t>Chevrolet</a:t>
            </a:r>
            <a:r>
              <a:rPr lang="en"/>
              <a:t>, and Honda.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b="14475" l="11921" r="20455" t="9495"/>
          <a:stretch/>
        </p:blipFill>
        <p:spPr>
          <a:xfrm>
            <a:off x="2648800" y="1152475"/>
            <a:ext cx="618349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cars by year (PowerBI)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152475"/>
            <a:ext cx="20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2020 Saw an enormous uptick in used car listings. COVID-19 could be a contributing factor.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b="28517" l="11927" r="32075" t="9795"/>
          <a:stretch/>
        </p:blipFill>
        <p:spPr>
          <a:xfrm>
            <a:off x="2410525" y="1152475"/>
            <a:ext cx="6679202" cy="36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Geomap (</a:t>
            </a:r>
            <a:r>
              <a:rPr lang="en"/>
              <a:t>PowerBI)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20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used cars are found in the eastern coast of the United States. CarGurus is located in the east coast however.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0" l="11425" r="12707" t="24046"/>
          <a:stretch/>
        </p:blipFill>
        <p:spPr>
          <a:xfrm>
            <a:off x="2491125" y="1152475"/>
            <a:ext cx="6542098" cy="35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mileage by Make 1 (Tableau)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32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Isuzu cars generally have the </a:t>
            </a:r>
            <a:r>
              <a:rPr lang="en"/>
              <a:t>most</a:t>
            </a:r>
            <a:r>
              <a:rPr lang="en"/>
              <a:t> mileage. It should be noted that Isuzu primarily manufactures </a:t>
            </a:r>
            <a:r>
              <a:rPr lang="en"/>
              <a:t>diesel</a:t>
            </a:r>
            <a:r>
              <a:rPr lang="en"/>
              <a:t> worktructs.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5169" l="19225" r="2238" t="6616"/>
          <a:stretch/>
        </p:blipFill>
        <p:spPr>
          <a:xfrm>
            <a:off x="3613148" y="955750"/>
            <a:ext cx="5369604" cy="411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mileage by Make 2 (Tableau)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32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b="4407" l="19100" r="0" t="7080"/>
          <a:stretch/>
        </p:blipFill>
        <p:spPr>
          <a:xfrm>
            <a:off x="3821085" y="1152475"/>
            <a:ext cx="5275340" cy="393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price by Make 1 (Tableau)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32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Japanese cars such as Suzuki, Honda, Toyota, and their </a:t>
            </a:r>
            <a:r>
              <a:rPr lang="en"/>
              <a:t>sub brands</a:t>
            </a:r>
            <a:r>
              <a:rPr lang="en"/>
              <a:t> are usually the lowest in average listing price.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 rotWithShape="1">
          <a:blip r:embed="rId3">
            <a:alphaModFix/>
          </a:blip>
          <a:srcRect b="4476" l="19270" r="0" t="6697"/>
          <a:stretch/>
        </p:blipFill>
        <p:spPr>
          <a:xfrm>
            <a:off x="3775463" y="1017725"/>
            <a:ext cx="5329012" cy="406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will be analyzing a dataset that pulled data off of Carsguru’s inventory from September 2020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Loading the data into Hadoop, filtering and storing with Hive, and analyzing using PowerBi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Dataset Link:</a:t>
            </a: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500" u="sng">
                <a:solidFill>
                  <a:srgbClr val="7890CD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https://www.kaggle.com/ananaymital/us-used-cars-dataset</a:t>
            </a: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(2GB compressed, 8GB uncompressed)</a:t>
            </a:r>
            <a:endParaRPr b="1"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Also hosted on our AWS server: </a:t>
            </a:r>
            <a:r>
              <a:rPr b="1" lang="en" sz="1300" u="sng">
                <a:solidFill>
                  <a:srgbClr val="7890CD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https://cis4560.s3.us-east-2.amazonaws.com/archive.zip</a:t>
            </a:r>
            <a:endParaRPr sz="28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Can also be found on our Github: </a:t>
            </a:r>
            <a:r>
              <a:rPr b="1" lang="en" sz="1300" u="sng">
                <a:solidFill>
                  <a:srgbClr val="7890CD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https://github.com/aylmaokai/CIS4560</a:t>
            </a:r>
            <a:endParaRPr sz="2800">
              <a:solidFill>
                <a:srgbClr val="7890CD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-"/>
            </a:pPr>
            <a:r>
              <a:t/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224" y="3221675"/>
            <a:ext cx="2218150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2825" y="3221675"/>
            <a:ext cx="2405714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7000" y="3221675"/>
            <a:ext cx="2405714" cy="13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price by Make 2 (Tableau)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32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filtered prices</a:t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3812" l="19419" r="0" t="6702"/>
          <a:stretch/>
        </p:blipFill>
        <p:spPr>
          <a:xfrm>
            <a:off x="3837475" y="1053450"/>
            <a:ext cx="5306527" cy="40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by filtered average price</a:t>
            </a:r>
            <a:r>
              <a:rPr lang="en"/>
              <a:t> 1 (Tableau)</a:t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1152475"/>
            <a:ext cx="32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Filtered by average price higher than 500,000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800" y="1170125"/>
            <a:ext cx="513832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3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by filtered average price</a:t>
            </a:r>
            <a:r>
              <a:rPr lang="en"/>
              <a:t> 2 (Tableau)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152475"/>
            <a:ext cx="32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Filtered by average price higher than 500,000</a:t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 rotWithShape="1">
          <a:blip r:embed="rId3">
            <a:alphaModFix/>
          </a:blip>
          <a:srcRect b="4210" l="19723" r="0" t="6782"/>
          <a:stretch/>
        </p:blipFill>
        <p:spPr>
          <a:xfrm>
            <a:off x="3769083" y="1152475"/>
            <a:ext cx="5295068" cy="394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Car Analysis (1)</a:t>
            </a:r>
            <a:endParaRPr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311700" y="1152475"/>
            <a:ext cx="737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At </a:t>
            </a:r>
            <a:r>
              <a:rPr b="1" lang="en" sz="2300"/>
              <a:t>2020 </a:t>
            </a:r>
            <a:r>
              <a:rPr lang="en" sz="2300"/>
              <a:t>had the highest amount of used cars which may be a result due to COVID-19. Factories shut down and people stopped buying new cars.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Common used cars someone might see are </a:t>
            </a:r>
            <a:r>
              <a:rPr b="1" lang="en" sz="2300"/>
              <a:t>Ford,</a:t>
            </a:r>
            <a:r>
              <a:rPr lang="en" sz="2300"/>
              <a:t> </a:t>
            </a:r>
            <a:r>
              <a:rPr b="1" lang="en" sz="2300"/>
              <a:t>Chevrolet</a:t>
            </a:r>
            <a:r>
              <a:rPr lang="en" sz="2300"/>
              <a:t>, and </a:t>
            </a:r>
            <a:r>
              <a:rPr b="1" lang="en" sz="2300"/>
              <a:t>Honda.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Used cars can be located in populated cities and in the east coast of the United States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Car Analysis (2)</a:t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475"/>
            <a:ext cx="737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Japanese cars </a:t>
            </a:r>
            <a:r>
              <a:rPr lang="en" sz="2300"/>
              <a:t>notably Suzuki, Honda, and Toyota with their sub brands are averagely priced below 100k</a:t>
            </a:r>
            <a:endParaRPr sz="2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Github:</a:t>
            </a:r>
            <a:r>
              <a:rPr lang="en"/>
              <a:t> </a:t>
            </a:r>
            <a:r>
              <a:rPr lang="en" u="sng">
                <a:solidFill>
                  <a:srgbClr val="7890CD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https://github.com/aylmaokai/CIS4560</a:t>
            </a:r>
            <a:endParaRPr>
              <a:solidFill>
                <a:srgbClr val="7890C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Direct Dataset Link:</a:t>
            </a:r>
            <a:r>
              <a:rPr lang="en">
                <a:solidFill>
                  <a:srgbClr val="7890CD"/>
                </a:solidFill>
              </a:rPr>
              <a:t> </a:t>
            </a:r>
            <a:r>
              <a:rPr lang="en" u="sng">
                <a:solidFill>
                  <a:srgbClr val="7890C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https://www.kaggle.com/ananaymital/us-used-cars-dataset</a:t>
            </a:r>
            <a:endParaRPr sz="2500">
              <a:solidFill>
                <a:srgbClr val="7890C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AWS</a:t>
            </a:r>
            <a:r>
              <a:rPr lang="en">
                <a:solidFill>
                  <a:srgbClr val="FFFFFF"/>
                </a:solidFill>
              </a:rPr>
              <a:t> Link: </a:t>
            </a:r>
            <a:r>
              <a:rPr lang="en" u="sng">
                <a:solidFill>
                  <a:srgbClr val="7890CD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https://cis4560.s3.us-east-2.amazonaws.com/archive.zip</a:t>
            </a:r>
            <a:endParaRPr sz="2500">
              <a:solidFill>
                <a:srgbClr val="7890C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H/W Specifications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-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 Version: 2.7.1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-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Cluster Number of Nodes: 3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-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Memory Size: 180 GB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-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CPU Speed: 2195 MHz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Chart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950" y="1152475"/>
            <a:ext cx="435211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and Unzip data from AWS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893626" cy="368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Pig and load data &amp; define columns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38537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car data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4"/>
            <a:ext cx="8331576" cy="38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the data so that only relevant columns are shown.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0" r="0" t="12342"/>
          <a:stretch/>
        </p:blipFill>
        <p:spPr>
          <a:xfrm>
            <a:off x="311700" y="1436729"/>
            <a:ext cx="8520600" cy="345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data using a DUMP command with a limit on it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21700" l="0" r="0" t="-21699"/>
          <a:stretch/>
        </p:blipFill>
        <p:spPr>
          <a:xfrm>
            <a:off x="311689" y="1013999"/>
            <a:ext cx="7984111" cy="369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